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FE90F-665A-4D14-97A9-FCCC6A7FB52E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32A9A97-D5CB-4E0C-9739-ABE353E11A2F}">
      <dgm:prSet phldrT="[Texto]"/>
      <dgm:spPr>
        <a:solidFill>
          <a:srgbClr val="FF6600"/>
        </a:solidFill>
      </dgm:spPr>
      <dgm:t>
        <a:bodyPr/>
        <a:lstStyle/>
        <a:p>
          <a:r>
            <a:rPr lang="es-ES" dirty="0" smtClean="0"/>
            <a:t>1. DENTRO DEL VPAP Y APOYO A LA MISIÓN CONTINENTAL</a:t>
          </a:r>
          <a:endParaRPr lang="es-MX" dirty="0"/>
        </a:p>
      </dgm:t>
    </dgm:pt>
    <dgm:pt modelId="{661DE967-B9D1-4B06-991C-7856EF49EA2C}" type="parTrans" cxnId="{E54B4A20-B4CD-443F-B6A9-556E127AD942}">
      <dgm:prSet/>
      <dgm:spPr/>
      <dgm:t>
        <a:bodyPr/>
        <a:lstStyle/>
        <a:p>
          <a:endParaRPr lang="es-MX"/>
        </a:p>
      </dgm:t>
    </dgm:pt>
    <dgm:pt modelId="{3C5D37CD-BB61-4C6E-9513-321F2B16CE74}" type="sibTrans" cxnId="{E54B4A20-B4CD-443F-B6A9-556E127AD942}">
      <dgm:prSet/>
      <dgm:spPr/>
      <dgm:t>
        <a:bodyPr/>
        <a:lstStyle/>
        <a:p>
          <a:endParaRPr lang="es-MX"/>
        </a:p>
      </dgm:t>
    </dgm:pt>
    <dgm:pt modelId="{723CDE39-2A48-40B3-8BF3-88DB5B78BAC1}">
      <dgm:prSet phldrT="[Texto]"/>
      <dgm:spPr>
        <a:solidFill>
          <a:srgbClr val="FFFF00"/>
        </a:solidFill>
      </dgm:spPr>
      <dgm:t>
        <a:bodyPr/>
        <a:lstStyle/>
        <a:p>
          <a:r>
            <a:rPr lang="es-ES" dirty="0" smtClean="0">
              <a:solidFill>
                <a:srgbClr val="FF0000"/>
              </a:solidFill>
            </a:rPr>
            <a:t>2. CURSO PARA ADQUIRIR VISIÓN Y PROFUNDIZAR CON SUS PÁRROCOS EN LAS REUNIONES SEMANALES.</a:t>
          </a:r>
          <a:endParaRPr lang="es-MX" dirty="0">
            <a:solidFill>
              <a:srgbClr val="FF0000"/>
            </a:solidFill>
          </a:endParaRPr>
        </a:p>
      </dgm:t>
    </dgm:pt>
    <dgm:pt modelId="{69611D52-838C-4EED-8A85-220D9AF313BB}" type="parTrans" cxnId="{4F3F848D-DEB7-4B36-AF61-38440932659F}">
      <dgm:prSet/>
      <dgm:spPr/>
      <dgm:t>
        <a:bodyPr/>
        <a:lstStyle/>
        <a:p>
          <a:endParaRPr lang="es-MX"/>
        </a:p>
      </dgm:t>
    </dgm:pt>
    <dgm:pt modelId="{0CC94F37-BC45-4B8C-A0F6-5DF11C3CD528}" type="sibTrans" cxnId="{4F3F848D-DEB7-4B36-AF61-38440932659F}">
      <dgm:prSet/>
      <dgm:spPr/>
      <dgm:t>
        <a:bodyPr/>
        <a:lstStyle/>
        <a:p>
          <a:endParaRPr lang="es-MX"/>
        </a:p>
      </dgm:t>
    </dgm:pt>
    <dgm:pt modelId="{615D1606-CDAF-4507-B100-E727EF488EF4}">
      <dgm:prSet phldrT="[Texto]"/>
      <dgm:spPr>
        <a:solidFill>
          <a:srgbClr val="00B050"/>
        </a:solidFill>
      </dgm:spPr>
      <dgm:t>
        <a:bodyPr/>
        <a:lstStyle/>
        <a:p>
          <a:r>
            <a:rPr lang="es-ES" b="1" dirty="0" smtClean="0">
              <a:solidFill>
                <a:srgbClr val="FFFF00"/>
              </a:solidFill>
            </a:rPr>
            <a:t>3. EL TEXTO ES DOBLE.</a:t>
          </a:r>
          <a:endParaRPr lang="es-MX" b="1" dirty="0">
            <a:solidFill>
              <a:srgbClr val="FFFF00"/>
            </a:solidFill>
          </a:endParaRPr>
        </a:p>
      </dgm:t>
    </dgm:pt>
    <dgm:pt modelId="{275C81FF-FD6D-4296-8A1B-28A56F492F8C}" type="parTrans" cxnId="{475EE0AA-1366-4705-AE45-5171434E6430}">
      <dgm:prSet/>
      <dgm:spPr/>
      <dgm:t>
        <a:bodyPr/>
        <a:lstStyle/>
        <a:p>
          <a:endParaRPr lang="es-MX"/>
        </a:p>
      </dgm:t>
    </dgm:pt>
    <dgm:pt modelId="{7F660E0D-0B7B-4F0A-9F03-E86C04DCCE11}" type="sibTrans" cxnId="{475EE0AA-1366-4705-AE45-5171434E6430}">
      <dgm:prSet/>
      <dgm:spPr/>
      <dgm:t>
        <a:bodyPr/>
        <a:lstStyle/>
        <a:p>
          <a:endParaRPr lang="es-MX"/>
        </a:p>
      </dgm:t>
    </dgm:pt>
    <dgm:pt modelId="{34BD848D-8380-4533-B246-8812619834B0}" type="pres">
      <dgm:prSet presAssocID="{CE6FE90F-665A-4D14-97A9-FCCC6A7FB52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9CD2928-C65B-4E13-BF35-3B929DBB8FEE}" type="pres">
      <dgm:prSet presAssocID="{432A9A97-D5CB-4E0C-9739-ABE353E11A2F}" presName="comp" presStyleCnt="0"/>
      <dgm:spPr/>
    </dgm:pt>
    <dgm:pt modelId="{7B4695D6-BEBA-42D5-81B5-7DAFEF348288}" type="pres">
      <dgm:prSet presAssocID="{432A9A97-D5CB-4E0C-9739-ABE353E11A2F}" presName="box" presStyleLbl="node1" presStyleIdx="0" presStyleCnt="3"/>
      <dgm:spPr/>
      <dgm:t>
        <a:bodyPr/>
        <a:lstStyle/>
        <a:p>
          <a:endParaRPr lang="es-MX"/>
        </a:p>
      </dgm:t>
    </dgm:pt>
    <dgm:pt modelId="{2E538E15-8E31-4AB3-B2E7-A46138FEECBF}" type="pres">
      <dgm:prSet presAssocID="{432A9A97-D5CB-4E0C-9739-ABE353E11A2F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B45B164-4FF9-4AE3-8D70-53B1D770BE11}" type="pres">
      <dgm:prSet presAssocID="{432A9A97-D5CB-4E0C-9739-ABE353E11A2F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929D0F-DB55-4759-97EA-4314F1D4DFFE}" type="pres">
      <dgm:prSet presAssocID="{3C5D37CD-BB61-4C6E-9513-321F2B16CE74}" presName="spacer" presStyleCnt="0"/>
      <dgm:spPr/>
    </dgm:pt>
    <dgm:pt modelId="{6018C371-16E3-40CE-BE7D-25CE498E958A}" type="pres">
      <dgm:prSet presAssocID="{723CDE39-2A48-40B3-8BF3-88DB5B78BAC1}" presName="comp" presStyleCnt="0"/>
      <dgm:spPr/>
    </dgm:pt>
    <dgm:pt modelId="{F2932A65-E79B-48BF-95B4-53438C713266}" type="pres">
      <dgm:prSet presAssocID="{723CDE39-2A48-40B3-8BF3-88DB5B78BAC1}" presName="box" presStyleLbl="node1" presStyleIdx="1" presStyleCnt="3"/>
      <dgm:spPr/>
      <dgm:t>
        <a:bodyPr/>
        <a:lstStyle/>
        <a:p>
          <a:endParaRPr lang="es-MX"/>
        </a:p>
      </dgm:t>
    </dgm:pt>
    <dgm:pt modelId="{825044EE-8A7E-461A-97FD-DF2FFF9A5D9C}" type="pres">
      <dgm:prSet presAssocID="{723CDE39-2A48-40B3-8BF3-88DB5B78BAC1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CD2B631-76CE-40B8-9311-338660BC4C24}" type="pres">
      <dgm:prSet presAssocID="{723CDE39-2A48-40B3-8BF3-88DB5B78BAC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D40AA0-0963-49A2-A3F6-9ED0CCEAF408}" type="pres">
      <dgm:prSet presAssocID="{0CC94F37-BC45-4B8C-A0F6-5DF11C3CD528}" presName="spacer" presStyleCnt="0"/>
      <dgm:spPr/>
    </dgm:pt>
    <dgm:pt modelId="{5580143C-462C-4AF1-9B77-782CC1AD0AEA}" type="pres">
      <dgm:prSet presAssocID="{615D1606-CDAF-4507-B100-E727EF488EF4}" presName="comp" presStyleCnt="0"/>
      <dgm:spPr/>
    </dgm:pt>
    <dgm:pt modelId="{EF0AEDE2-2A8F-4760-ACA5-68C5AB4ECB3C}" type="pres">
      <dgm:prSet presAssocID="{615D1606-CDAF-4507-B100-E727EF488EF4}" presName="box" presStyleLbl="node1" presStyleIdx="2" presStyleCnt="3"/>
      <dgm:spPr/>
      <dgm:t>
        <a:bodyPr/>
        <a:lstStyle/>
        <a:p>
          <a:endParaRPr lang="es-MX"/>
        </a:p>
      </dgm:t>
    </dgm:pt>
    <dgm:pt modelId="{00FE9AB2-DB04-4A2F-8430-0CD4E778AF44}" type="pres">
      <dgm:prSet presAssocID="{615D1606-CDAF-4507-B100-E727EF488EF4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D7D2E09-37A9-4380-9890-06406A601225}" type="pres">
      <dgm:prSet presAssocID="{615D1606-CDAF-4507-B100-E727EF488EF4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7BB6D0D-3096-4476-8362-D98C2841AA1F}" type="presOf" srcId="{432A9A97-D5CB-4E0C-9739-ABE353E11A2F}" destId="{9B45B164-4FF9-4AE3-8D70-53B1D770BE11}" srcOrd="1" destOrd="0" presId="urn:microsoft.com/office/officeart/2005/8/layout/vList4"/>
    <dgm:cxn modelId="{05F1C5BE-BD82-49C1-8F2B-E50394820871}" type="presOf" srcId="{CE6FE90F-665A-4D14-97A9-FCCC6A7FB52E}" destId="{34BD848D-8380-4533-B246-8812619834B0}" srcOrd="0" destOrd="0" presId="urn:microsoft.com/office/officeart/2005/8/layout/vList4"/>
    <dgm:cxn modelId="{27442880-98B7-42D4-A272-7C8F7B0F92E9}" type="presOf" srcId="{723CDE39-2A48-40B3-8BF3-88DB5B78BAC1}" destId="{3CD2B631-76CE-40B8-9311-338660BC4C24}" srcOrd="1" destOrd="0" presId="urn:microsoft.com/office/officeart/2005/8/layout/vList4"/>
    <dgm:cxn modelId="{E54B4A20-B4CD-443F-B6A9-556E127AD942}" srcId="{CE6FE90F-665A-4D14-97A9-FCCC6A7FB52E}" destId="{432A9A97-D5CB-4E0C-9739-ABE353E11A2F}" srcOrd="0" destOrd="0" parTransId="{661DE967-B9D1-4B06-991C-7856EF49EA2C}" sibTransId="{3C5D37CD-BB61-4C6E-9513-321F2B16CE74}"/>
    <dgm:cxn modelId="{D56A9BC4-82BB-4D7A-908E-C6791B413778}" type="presOf" srcId="{615D1606-CDAF-4507-B100-E727EF488EF4}" destId="{EF0AEDE2-2A8F-4760-ACA5-68C5AB4ECB3C}" srcOrd="0" destOrd="0" presId="urn:microsoft.com/office/officeart/2005/8/layout/vList4"/>
    <dgm:cxn modelId="{EDD81FF5-6335-40DE-9BDB-D022C66F82C5}" type="presOf" srcId="{432A9A97-D5CB-4E0C-9739-ABE353E11A2F}" destId="{7B4695D6-BEBA-42D5-81B5-7DAFEF348288}" srcOrd="0" destOrd="0" presId="urn:microsoft.com/office/officeart/2005/8/layout/vList4"/>
    <dgm:cxn modelId="{A8C13938-4724-4BBB-BB4A-8C0FAE5A9538}" type="presOf" srcId="{615D1606-CDAF-4507-B100-E727EF488EF4}" destId="{7D7D2E09-37A9-4380-9890-06406A601225}" srcOrd="1" destOrd="0" presId="urn:microsoft.com/office/officeart/2005/8/layout/vList4"/>
    <dgm:cxn modelId="{475EE0AA-1366-4705-AE45-5171434E6430}" srcId="{CE6FE90F-665A-4D14-97A9-FCCC6A7FB52E}" destId="{615D1606-CDAF-4507-B100-E727EF488EF4}" srcOrd="2" destOrd="0" parTransId="{275C81FF-FD6D-4296-8A1B-28A56F492F8C}" sibTransId="{7F660E0D-0B7B-4F0A-9F03-E86C04DCCE11}"/>
    <dgm:cxn modelId="{4F3F848D-DEB7-4B36-AF61-38440932659F}" srcId="{CE6FE90F-665A-4D14-97A9-FCCC6A7FB52E}" destId="{723CDE39-2A48-40B3-8BF3-88DB5B78BAC1}" srcOrd="1" destOrd="0" parTransId="{69611D52-838C-4EED-8A85-220D9AF313BB}" sibTransId="{0CC94F37-BC45-4B8C-A0F6-5DF11C3CD528}"/>
    <dgm:cxn modelId="{AFB64ADA-15BF-40C9-B12D-4F51D166BC60}" type="presOf" srcId="{723CDE39-2A48-40B3-8BF3-88DB5B78BAC1}" destId="{F2932A65-E79B-48BF-95B4-53438C713266}" srcOrd="0" destOrd="0" presId="urn:microsoft.com/office/officeart/2005/8/layout/vList4"/>
    <dgm:cxn modelId="{9329CB87-1DBE-4967-8562-E8D093AA6C32}" type="presParOf" srcId="{34BD848D-8380-4533-B246-8812619834B0}" destId="{09CD2928-C65B-4E13-BF35-3B929DBB8FEE}" srcOrd="0" destOrd="0" presId="urn:microsoft.com/office/officeart/2005/8/layout/vList4"/>
    <dgm:cxn modelId="{D8016A4A-7EDF-4142-BF6E-BFB3261D4E57}" type="presParOf" srcId="{09CD2928-C65B-4E13-BF35-3B929DBB8FEE}" destId="{7B4695D6-BEBA-42D5-81B5-7DAFEF348288}" srcOrd="0" destOrd="0" presId="urn:microsoft.com/office/officeart/2005/8/layout/vList4"/>
    <dgm:cxn modelId="{F9DC1C69-A67C-430E-8E1B-9DB81591E4BA}" type="presParOf" srcId="{09CD2928-C65B-4E13-BF35-3B929DBB8FEE}" destId="{2E538E15-8E31-4AB3-B2E7-A46138FEECBF}" srcOrd="1" destOrd="0" presId="urn:microsoft.com/office/officeart/2005/8/layout/vList4"/>
    <dgm:cxn modelId="{747DFB35-176B-477F-9A85-50ED01E7F84E}" type="presParOf" srcId="{09CD2928-C65B-4E13-BF35-3B929DBB8FEE}" destId="{9B45B164-4FF9-4AE3-8D70-53B1D770BE11}" srcOrd="2" destOrd="0" presId="urn:microsoft.com/office/officeart/2005/8/layout/vList4"/>
    <dgm:cxn modelId="{4D1B4B24-AB5F-4A17-8E95-F743284DC82C}" type="presParOf" srcId="{34BD848D-8380-4533-B246-8812619834B0}" destId="{B9929D0F-DB55-4759-97EA-4314F1D4DFFE}" srcOrd="1" destOrd="0" presId="urn:microsoft.com/office/officeart/2005/8/layout/vList4"/>
    <dgm:cxn modelId="{934C9FA1-012F-46CA-ABC9-50251F75DA11}" type="presParOf" srcId="{34BD848D-8380-4533-B246-8812619834B0}" destId="{6018C371-16E3-40CE-BE7D-25CE498E958A}" srcOrd="2" destOrd="0" presId="urn:microsoft.com/office/officeart/2005/8/layout/vList4"/>
    <dgm:cxn modelId="{D779EB77-4A80-4CD5-9370-ECC31D7790E0}" type="presParOf" srcId="{6018C371-16E3-40CE-BE7D-25CE498E958A}" destId="{F2932A65-E79B-48BF-95B4-53438C713266}" srcOrd="0" destOrd="0" presId="urn:microsoft.com/office/officeart/2005/8/layout/vList4"/>
    <dgm:cxn modelId="{3C88805B-7C49-40A9-BF3E-0F88470CC542}" type="presParOf" srcId="{6018C371-16E3-40CE-BE7D-25CE498E958A}" destId="{825044EE-8A7E-461A-97FD-DF2FFF9A5D9C}" srcOrd="1" destOrd="0" presId="urn:microsoft.com/office/officeart/2005/8/layout/vList4"/>
    <dgm:cxn modelId="{3DA2245D-C11A-437D-8BD9-306295F471D7}" type="presParOf" srcId="{6018C371-16E3-40CE-BE7D-25CE498E958A}" destId="{3CD2B631-76CE-40B8-9311-338660BC4C24}" srcOrd="2" destOrd="0" presId="urn:microsoft.com/office/officeart/2005/8/layout/vList4"/>
    <dgm:cxn modelId="{227F27F5-4A69-4BB3-803F-D7344CEDA687}" type="presParOf" srcId="{34BD848D-8380-4533-B246-8812619834B0}" destId="{28D40AA0-0963-49A2-A3F6-9ED0CCEAF408}" srcOrd="3" destOrd="0" presId="urn:microsoft.com/office/officeart/2005/8/layout/vList4"/>
    <dgm:cxn modelId="{3AEB2687-A0A0-425E-A1C8-E75F4D7A7ED7}" type="presParOf" srcId="{34BD848D-8380-4533-B246-8812619834B0}" destId="{5580143C-462C-4AF1-9B77-782CC1AD0AEA}" srcOrd="4" destOrd="0" presId="urn:microsoft.com/office/officeart/2005/8/layout/vList4"/>
    <dgm:cxn modelId="{7298870F-0857-4E5E-9A87-DAE95371CD53}" type="presParOf" srcId="{5580143C-462C-4AF1-9B77-782CC1AD0AEA}" destId="{EF0AEDE2-2A8F-4760-ACA5-68C5AB4ECB3C}" srcOrd="0" destOrd="0" presId="urn:microsoft.com/office/officeart/2005/8/layout/vList4"/>
    <dgm:cxn modelId="{FA60E27D-5241-40FE-B6B3-26513758C107}" type="presParOf" srcId="{5580143C-462C-4AF1-9B77-782CC1AD0AEA}" destId="{00FE9AB2-DB04-4A2F-8430-0CD4E778AF44}" srcOrd="1" destOrd="0" presId="urn:microsoft.com/office/officeart/2005/8/layout/vList4"/>
    <dgm:cxn modelId="{A5ACCD51-4FB6-40E2-9E69-6F0E74CAF753}" type="presParOf" srcId="{5580143C-462C-4AF1-9B77-782CC1AD0AEA}" destId="{7D7D2E09-37A9-4380-9890-06406A60122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4695D6-BEBA-42D5-81B5-7DAFEF348288}">
      <dsp:nvSpPr>
        <dsp:cNvPr id="0" name=""/>
        <dsp:cNvSpPr/>
      </dsp:nvSpPr>
      <dsp:spPr>
        <a:xfrm>
          <a:off x="0" y="0"/>
          <a:ext cx="6405586" cy="1629679"/>
        </a:xfrm>
        <a:prstGeom prst="roundRect">
          <a:avLst>
            <a:gd name="adj" fmla="val 10000"/>
          </a:avLst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1. DENTRO DEL VPAP Y APOYO A LA MISIÓN CONTINENTAL</a:t>
          </a:r>
          <a:endParaRPr lang="es-MX" sz="2500" kern="1200" dirty="0"/>
        </a:p>
      </dsp:txBody>
      <dsp:txXfrm>
        <a:off x="1444085" y="0"/>
        <a:ext cx="4961500" cy="1629679"/>
      </dsp:txXfrm>
    </dsp:sp>
    <dsp:sp modelId="{2E538E15-8E31-4AB3-B2E7-A46138FEECBF}">
      <dsp:nvSpPr>
        <dsp:cNvPr id="0" name=""/>
        <dsp:cNvSpPr/>
      </dsp:nvSpPr>
      <dsp:spPr>
        <a:xfrm>
          <a:off x="162967" y="162967"/>
          <a:ext cx="1281117" cy="13037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32A65-E79B-48BF-95B4-53438C713266}">
      <dsp:nvSpPr>
        <dsp:cNvPr id="0" name=""/>
        <dsp:cNvSpPr/>
      </dsp:nvSpPr>
      <dsp:spPr>
        <a:xfrm>
          <a:off x="0" y="1792647"/>
          <a:ext cx="6405586" cy="1629679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>
              <a:solidFill>
                <a:srgbClr val="FF0000"/>
              </a:solidFill>
            </a:rPr>
            <a:t>2. CURSO PARA ADQUIRIR VISIÓN Y PROFUNDIZAR CON SUS PÁRROCOS EN LAS REUNIONES SEMANALES.</a:t>
          </a:r>
          <a:endParaRPr lang="es-MX" sz="2500" kern="1200" dirty="0">
            <a:solidFill>
              <a:srgbClr val="FF0000"/>
            </a:solidFill>
          </a:endParaRPr>
        </a:p>
      </dsp:txBody>
      <dsp:txXfrm>
        <a:off x="1444085" y="1792647"/>
        <a:ext cx="4961500" cy="1629679"/>
      </dsp:txXfrm>
    </dsp:sp>
    <dsp:sp modelId="{825044EE-8A7E-461A-97FD-DF2FFF9A5D9C}">
      <dsp:nvSpPr>
        <dsp:cNvPr id="0" name=""/>
        <dsp:cNvSpPr/>
      </dsp:nvSpPr>
      <dsp:spPr>
        <a:xfrm>
          <a:off x="162967" y="1955615"/>
          <a:ext cx="1281117" cy="13037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AEDE2-2A8F-4760-ACA5-68C5AB4ECB3C}">
      <dsp:nvSpPr>
        <dsp:cNvPr id="0" name=""/>
        <dsp:cNvSpPr/>
      </dsp:nvSpPr>
      <dsp:spPr>
        <a:xfrm>
          <a:off x="0" y="3585294"/>
          <a:ext cx="6405586" cy="162967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b="1" kern="1200" dirty="0" smtClean="0">
              <a:solidFill>
                <a:srgbClr val="FFFF00"/>
              </a:solidFill>
            </a:rPr>
            <a:t>3. EL TEXTO ES DOBLE.</a:t>
          </a:r>
          <a:endParaRPr lang="es-MX" sz="2500" b="1" kern="1200" dirty="0">
            <a:solidFill>
              <a:srgbClr val="FFFF00"/>
            </a:solidFill>
          </a:endParaRPr>
        </a:p>
      </dsp:txBody>
      <dsp:txXfrm>
        <a:off x="1444085" y="3585294"/>
        <a:ext cx="4961500" cy="1629679"/>
      </dsp:txXfrm>
    </dsp:sp>
    <dsp:sp modelId="{00FE9AB2-DB04-4A2F-8430-0CD4E778AF44}">
      <dsp:nvSpPr>
        <dsp:cNvPr id="0" name=""/>
        <dsp:cNvSpPr/>
      </dsp:nvSpPr>
      <dsp:spPr>
        <a:xfrm>
          <a:off x="162967" y="3748262"/>
          <a:ext cx="1281117" cy="130374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330453-543F-4F6D-81DB-460C5D255EF6}" type="datetimeFigureOut">
              <a:rPr lang="es-MX" smtClean="0"/>
              <a:t>02/07/2012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1F71A-9743-46DA-AB41-C34E5F45ACCB}" type="slidenum">
              <a:rPr lang="es-MX" smtClean="0"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524000" y="785794"/>
          <a:ext cx="640558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34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Sr.Cura Gillermo</dc:creator>
  <cp:lastModifiedBy>Sr.Cura Gillermo</cp:lastModifiedBy>
  <cp:revision>1</cp:revision>
  <dcterms:created xsi:type="dcterms:W3CDTF">2012-07-02T19:08:05Z</dcterms:created>
  <dcterms:modified xsi:type="dcterms:W3CDTF">2012-07-02T19:09:05Z</dcterms:modified>
</cp:coreProperties>
</file>